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7" r:id="rId5"/>
    <p:sldId id="276" r:id="rId6"/>
    <p:sldId id="278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gif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457200"/>
            <a:ext cx="7010400" cy="1470025"/>
          </a:xfr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13800" dirty="0" smtClean="0">
                <a:solidFill>
                  <a:schemeClr val="accent4"/>
                </a:solidFill>
              </a:rPr>
              <a:t>welcome</a:t>
            </a:r>
            <a:endParaRPr lang="en-US" sz="13800" dirty="0">
              <a:solidFill>
                <a:schemeClr val="accent4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3886200"/>
            <a:ext cx="1371600" cy="1752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438400"/>
            <a:ext cx="6096000" cy="4343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6903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685800"/>
            <a:ext cx="8382000" cy="495520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200" b="1" u="sng" dirty="0" smtClean="0">
                <a:solidFill>
                  <a:srgbClr val="00B050"/>
                </a:solidFill>
              </a:rPr>
              <a:t>Teacher Identity</a:t>
            </a:r>
          </a:p>
          <a:p>
            <a:pPr algn="ctr"/>
            <a:endParaRPr lang="en-US" sz="4400" b="1" dirty="0" smtClean="0">
              <a:solidFill>
                <a:srgbClr val="C00000"/>
              </a:solidFill>
            </a:endParaRPr>
          </a:p>
          <a:p>
            <a:r>
              <a:rPr lang="en-US" sz="4000" b="1" dirty="0" smtClean="0">
                <a:solidFill>
                  <a:srgbClr val="002060"/>
                </a:solidFill>
              </a:rPr>
              <a:t>   </a:t>
            </a:r>
            <a:r>
              <a:rPr lang="en-US" sz="4000" b="1" dirty="0" err="1" smtClean="0">
                <a:solidFill>
                  <a:srgbClr val="002060"/>
                </a:solidFill>
              </a:rPr>
              <a:t>Md</a:t>
            </a:r>
            <a:r>
              <a:rPr lang="en-US" sz="4000" b="1" dirty="0" smtClean="0">
                <a:solidFill>
                  <a:srgbClr val="002060"/>
                </a:solidFill>
              </a:rPr>
              <a:t>: Abdul </a:t>
            </a:r>
            <a:r>
              <a:rPr lang="en-US" sz="4000" b="1" dirty="0" err="1" smtClean="0">
                <a:solidFill>
                  <a:srgbClr val="002060"/>
                </a:solidFill>
              </a:rPr>
              <a:t>Alim</a:t>
            </a:r>
            <a:r>
              <a:rPr lang="en-US" sz="4000" b="1" dirty="0" smtClean="0">
                <a:solidFill>
                  <a:srgbClr val="002060"/>
                </a:solidFill>
              </a:rPr>
              <a:t> </a:t>
            </a:r>
            <a:r>
              <a:rPr lang="en-US" sz="4000" b="1" u="sng" dirty="0" smtClean="0">
                <a:solidFill>
                  <a:srgbClr val="002060"/>
                </a:solidFill>
              </a:rPr>
              <a:t>ID-09</a:t>
            </a:r>
          </a:p>
          <a:p>
            <a:r>
              <a:rPr lang="en-US" sz="4000" b="1" dirty="0" smtClean="0">
                <a:solidFill>
                  <a:srgbClr val="002060"/>
                </a:solidFill>
              </a:rPr>
              <a:t>   Assistant Teacher(English)</a:t>
            </a:r>
          </a:p>
          <a:p>
            <a:r>
              <a:rPr lang="en-US" sz="4000" b="1" dirty="0" smtClean="0">
                <a:solidFill>
                  <a:srgbClr val="002060"/>
                </a:solidFill>
              </a:rPr>
              <a:t>   Dr. </a:t>
            </a:r>
            <a:r>
              <a:rPr lang="en-US" sz="4000" b="1" dirty="0" err="1" smtClean="0">
                <a:solidFill>
                  <a:srgbClr val="002060"/>
                </a:solidFill>
              </a:rPr>
              <a:t>Abdus</a:t>
            </a:r>
            <a:r>
              <a:rPr lang="en-US" sz="4000" b="1" dirty="0" smtClean="0">
                <a:solidFill>
                  <a:srgbClr val="002060"/>
                </a:solidFill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</a:rPr>
              <a:t>Sobhan</a:t>
            </a:r>
            <a:r>
              <a:rPr lang="en-US" sz="4000" b="1" dirty="0" smtClean="0">
                <a:solidFill>
                  <a:srgbClr val="002060"/>
                </a:solidFill>
              </a:rPr>
              <a:t> High School</a:t>
            </a:r>
          </a:p>
          <a:p>
            <a:r>
              <a:rPr lang="en-US" sz="4000" b="1" dirty="0" smtClean="0">
                <a:solidFill>
                  <a:srgbClr val="002060"/>
                </a:solidFill>
              </a:rPr>
              <a:t>   </a:t>
            </a:r>
            <a:r>
              <a:rPr lang="en-US" sz="4000" b="1" dirty="0" err="1" smtClean="0">
                <a:solidFill>
                  <a:srgbClr val="002060"/>
                </a:solidFill>
              </a:rPr>
              <a:t>Kahaloo</a:t>
            </a:r>
            <a:r>
              <a:rPr lang="en-US" sz="4000" b="1" dirty="0" smtClean="0">
                <a:solidFill>
                  <a:srgbClr val="002060"/>
                </a:solidFill>
              </a:rPr>
              <a:t>, </a:t>
            </a:r>
            <a:r>
              <a:rPr lang="en-US" sz="4000" b="1" dirty="0" err="1" smtClean="0">
                <a:solidFill>
                  <a:srgbClr val="002060"/>
                </a:solidFill>
              </a:rPr>
              <a:t>Bogra</a:t>
            </a:r>
            <a:r>
              <a:rPr lang="en-US" sz="4000" b="1" dirty="0" smtClean="0">
                <a:solidFill>
                  <a:srgbClr val="002060"/>
                </a:solidFill>
              </a:rPr>
              <a:t>.</a:t>
            </a:r>
            <a:endParaRPr lang="en-US" sz="4000" b="1" dirty="0">
              <a:solidFill>
                <a:srgbClr val="002060"/>
              </a:solidFill>
            </a:endParaRPr>
          </a:p>
          <a:p>
            <a:r>
              <a:rPr lang="en-US" sz="4000" b="1" dirty="0" smtClean="0">
                <a:solidFill>
                  <a:srgbClr val="002060"/>
                </a:solidFill>
              </a:rPr>
              <a:t>   Mobile No-01717423804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" t="18522" r="30191" b="-1618"/>
          <a:stretch/>
        </p:blipFill>
        <p:spPr>
          <a:xfrm>
            <a:off x="6750957" y="1828800"/>
            <a:ext cx="2064657" cy="20865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0584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228600"/>
            <a:ext cx="7257288" cy="110799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chemeClr val="accent2"/>
                </a:solidFill>
              </a:rPr>
              <a:t>Lesson Introduction</a:t>
            </a:r>
            <a:endParaRPr lang="en-US" sz="6600" b="1" dirty="0">
              <a:solidFill>
                <a:schemeClr val="accent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7943" y="1600200"/>
            <a:ext cx="7257288" cy="4431983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Class     : Eight</a:t>
            </a:r>
          </a:p>
          <a:p>
            <a:r>
              <a:rPr lang="en-US" sz="4400" b="1" dirty="0" smtClean="0"/>
              <a:t>Subject : English 1</a:t>
            </a:r>
            <a:r>
              <a:rPr lang="en-US" sz="4400" b="1" baseline="30000" dirty="0" smtClean="0"/>
              <a:t>st</a:t>
            </a:r>
            <a:r>
              <a:rPr lang="en-US" sz="4400" b="1" dirty="0" smtClean="0"/>
              <a:t> Paper</a:t>
            </a:r>
          </a:p>
          <a:p>
            <a:r>
              <a:rPr lang="en-US" sz="4400" b="1" dirty="0" smtClean="0"/>
              <a:t>Unit       : 3</a:t>
            </a:r>
          </a:p>
          <a:p>
            <a:r>
              <a:rPr lang="en-US" sz="4400" b="1" dirty="0" smtClean="0"/>
              <a:t>Lesson  :6</a:t>
            </a:r>
          </a:p>
          <a:p>
            <a:r>
              <a:rPr lang="en-US" sz="4400" b="1" dirty="0" smtClean="0"/>
              <a:t>Time     : 50 minutes</a:t>
            </a:r>
          </a:p>
          <a:p>
            <a:r>
              <a:rPr lang="en-US" sz="4400" b="1" dirty="0" smtClean="0"/>
              <a:t>Date      : 06-02-2014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08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00200"/>
            <a:ext cx="6784975" cy="498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2" y="-14514"/>
            <a:ext cx="8248650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976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6084" y="309357"/>
            <a:ext cx="5943600" cy="1200329"/>
          </a:xfrm>
          <a:prstGeom prst="rect">
            <a:avLst/>
          </a:prstGeom>
          <a:solidFill>
            <a:schemeClr val="bg2"/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day’s lesson</a:t>
            </a:r>
            <a:endParaRPr lang="en-US" sz="7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16084" y="1805372"/>
            <a:ext cx="5943602" cy="707886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Title: Physical exercise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127" y="3865840"/>
            <a:ext cx="7162800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Studied this lesson, they will be able to</a:t>
            </a:r>
            <a:endParaRPr lang="en-US" sz="28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8470" y="4724400"/>
            <a:ext cx="7391400" cy="181588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tell about physical exercise.</a:t>
            </a:r>
          </a:p>
          <a:p>
            <a:pPr marL="342900" indent="-342900">
              <a:buFontTx/>
              <a:buAutoNum type="arabicPeriod"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know about indoor/outdoor games.</a:t>
            </a:r>
          </a:p>
          <a:p>
            <a:pPr marL="342900" indent="-342900">
              <a:buFontTx/>
              <a:buAutoNum type="arabicPeriod"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know necessary about regular physical exercise.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16083" y="2743200"/>
            <a:ext cx="5943603" cy="76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 comes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17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0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888" y="2122488"/>
            <a:ext cx="6370637" cy="26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581" y="304800"/>
            <a:ext cx="4449763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9143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228600"/>
            <a:ext cx="6096000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chemeClr val="accent1">
                    <a:lumMod val="75000"/>
                  </a:schemeClr>
                </a:solidFill>
              </a:rPr>
              <a:t>Reading test</a:t>
            </a:r>
            <a:endParaRPr lang="en-US" sz="8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85" y="1745673"/>
            <a:ext cx="7467600" cy="4038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5806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47663" y="4166175"/>
            <a:ext cx="3976492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 – 1  (Individual</a:t>
            </a:r>
            <a:r>
              <a:rPr lang="en-US" sz="4400" dirty="0" smtClean="0"/>
              <a:t>)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1130300" y="4971298"/>
            <a:ext cx="7531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How many physical exercise are there? </a:t>
            </a:r>
          </a:p>
          <a:p>
            <a:r>
              <a:rPr lang="en-US" sz="3600" b="1" dirty="0" smtClean="0"/>
              <a:t>Answer: </a:t>
            </a:r>
            <a:r>
              <a:rPr lang="en-US" sz="3600" dirty="0" smtClean="0"/>
              <a:t>There are two kinds of physical exercise.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423469" y="35052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Skipping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408636" y="3505200"/>
            <a:ext cx="2132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Jogging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69185" y="3581400"/>
            <a:ext cx="2192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Stretching</a:t>
            </a:r>
            <a:endParaRPr lang="en-US" sz="3200" b="1" dirty="0"/>
          </a:p>
        </p:txBody>
      </p:sp>
      <p:sp>
        <p:nvSpPr>
          <p:cNvPr id="10" name="Rectangle 9"/>
          <p:cNvSpPr/>
          <p:nvPr/>
        </p:nvSpPr>
        <p:spPr>
          <a:xfrm>
            <a:off x="2770310" y="121910"/>
            <a:ext cx="3698875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srgbClr val="FF0000"/>
                </a:solidFill>
              </a:rPr>
              <a:t>Look at the </a:t>
            </a:r>
            <a:r>
              <a:rPr lang="en-US" sz="2800" b="1" dirty="0" smtClean="0">
                <a:solidFill>
                  <a:srgbClr val="FF0000"/>
                </a:solidFill>
              </a:rPr>
              <a:t>Pictures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441693" y="5167538"/>
            <a:ext cx="663207" cy="2907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483183" y="5709084"/>
            <a:ext cx="603493" cy="2929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886" y="971474"/>
            <a:ext cx="2345437" cy="25202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492" y="1009570"/>
            <a:ext cx="2475108" cy="24930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8" y="822882"/>
            <a:ext cx="2151932" cy="266886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8832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10" grpId="0" animBg="1"/>
      <p:bldP spid="5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90700" y="76200"/>
            <a:ext cx="4724400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Look at the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Pictures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66800" y="2819400"/>
            <a:ext cx="144780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Sports</a:t>
            </a:r>
            <a:endParaRPr 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958492" y="2850177"/>
            <a:ext cx="1575421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Swimming</a:t>
            </a:r>
            <a:endParaRPr 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705599" y="2880955"/>
            <a:ext cx="1600201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Skipping</a:t>
            </a:r>
            <a:endParaRPr lang="en-US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948591" y="5410200"/>
            <a:ext cx="1566009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jogging</a:t>
            </a:r>
            <a:endParaRPr lang="en-US" sz="3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837709" y="5488175"/>
            <a:ext cx="2105891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Walking</a:t>
            </a:r>
            <a:endParaRPr lang="en-US" sz="2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6565900" y="5491895"/>
            <a:ext cx="198120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Stretching</a:t>
            </a:r>
            <a:endParaRPr lang="en-US" sz="2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44" y="1052511"/>
            <a:ext cx="2372512" cy="16097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099" y="1042986"/>
            <a:ext cx="2476501" cy="16287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200" y="1004887"/>
            <a:ext cx="2057400" cy="17049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24" y="3524769"/>
            <a:ext cx="1521776" cy="160772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709" y="3461359"/>
            <a:ext cx="1870498" cy="185777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553147"/>
            <a:ext cx="2209800" cy="167420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68987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533400"/>
            <a:ext cx="3276600" cy="8309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Pair work </a:t>
            </a:r>
            <a:endParaRPr lang="en-US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295400" y="1905000"/>
            <a:ext cx="75438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/>
              <a:t>Write the name which are indoor games?</a:t>
            </a:r>
          </a:p>
          <a:p>
            <a:r>
              <a:rPr lang="en-US" sz="3600" b="1" dirty="0" smtClean="0"/>
              <a:t>Answe</a:t>
            </a:r>
            <a:r>
              <a:rPr lang="en-US" sz="4000" b="1" dirty="0" smtClean="0"/>
              <a:t>r: </a:t>
            </a:r>
            <a:r>
              <a:rPr lang="en-US" sz="3200" dirty="0" smtClean="0"/>
              <a:t>Stretching. </a:t>
            </a:r>
            <a:endParaRPr lang="en-US" sz="3200" dirty="0"/>
          </a:p>
          <a:p>
            <a:endParaRPr lang="en-US" sz="3200" b="1" dirty="0" smtClean="0"/>
          </a:p>
          <a:p>
            <a:pPr algn="just"/>
            <a:r>
              <a:rPr lang="en-US" sz="3600" b="1" dirty="0" smtClean="0"/>
              <a:t>Write the name which are outdoor games?</a:t>
            </a:r>
          </a:p>
          <a:p>
            <a:pPr algn="just"/>
            <a:r>
              <a:rPr lang="en-US" sz="3600" b="1" dirty="0" smtClean="0"/>
              <a:t>Answer: </a:t>
            </a:r>
            <a:r>
              <a:rPr lang="en-US" sz="3200" dirty="0" smtClean="0"/>
              <a:t>Playing </a:t>
            </a:r>
            <a:r>
              <a:rPr lang="en-US" sz="3200" dirty="0" err="1" smtClean="0"/>
              <a:t>sports,swimming,skipping</a:t>
            </a:r>
            <a:r>
              <a:rPr lang="en-US" sz="3200" dirty="0" smtClean="0"/>
              <a:t>,</a:t>
            </a:r>
          </a:p>
          <a:p>
            <a:pPr algn="just"/>
            <a:r>
              <a:rPr lang="en-US" sz="3200" dirty="0" err="1" smtClean="0"/>
              <a:t>Jogging,walking</a:t>
            </a:r>
            <a:r>
              <a:rPr lang="en-US" sz="3200" dirty="0" smtClean="0"/>
              <a:t>.</a:t>
            </a:r>
          </a:p>
        </p:txBody>
      </p:sp>
      <p:sp>
        <p:nvSpPr>
          <p:cNvPr id="7" name="Right Arrow 6"/>
          <p:cNvSpPr/>
          <p:nvPr/>
        </p:nvSpPr>
        <p:spPr>
          <a:xfrm>
            <a:off x="628719" y="2133600"/>
            <a:ext cx="666681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3276600"/>
            <a:ext cx="7016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19" y="4343400"/>
            <a:ext cx="7016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63" y="5410200"/>
            <a:ext cx="7016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84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28800" y="304800"/>
            <a:ext cx="4953000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</a:rPr>
              <a:t>Look at the pictures</a:t>
            </a:r>
            <a:endParaRPr lang="en-US" sz="4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81500" y="4914900"/>
            <a:ext cx="21336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Before</a:t>
            </a:r>
            <a:r>
              <a:rPr lang="en-US" sz="2400" dirty="0" smtClean="0"/>
              <a:t> </a:t>
            </a:r>
            <a:r>
              <a:rPr lang="en-US" sz="2400" b="1" dirty="0" smtClean="0"/>
              <a:t>Exercise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803400" y="4953000"/>
            <a:ext cx="2400300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After Exercise</a:t>
            </a:r>
            <a:endParaRPr lang="en-US" sz="2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371600"/>
            <a:ext cx="3886200" cy="334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77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381000"/>
            <a:ext cx="411480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Work (Group )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600200"/>
            <a:ext cx="8763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r>
              <a:rPr lang="en-US" sz="3600" b="1" dirty="0" smtClean="0"/>
              <a:t>Whey do you need regular physical exercise?</a:t>
            </a:r>
            <a:endParaRPr lang="en-US" sz="3600" b="1" dirty="0"/>
          </a:p>
          <a:p>
            <a:pPr marL="571500" indent="-571500">
              <a:buFont typeface="Wingdings" pitchFamily="2" charset="2"/>
              <a:buChar char="§"/>
            </a:pPr>
            <a:r>
              <a:rPr lang="en-US" sz="3600" b="1" dirty="0" smtClean="0"/>
              <a:t>Answer: </a:t>
            </a:r>
            <a:r>
              <a:rPr lang="en-US" sz="3600" dirty="0" smtClean="0"/>
              <a:t>We need regular physical exercise to keep fit our body for working.</a:t>
            </a:r>
          </a:p>
          <a:p>
            <a:endParaRPr lang="en-US" sz="3600" dirty="0" smtClean="0"/>
          </a:p>
          <a:p>
            <a:pPr marL="571500" indent="-571500">
              <a:buFont typeface="Wingdings" pitchFamily="2" charset="2"/>
              <a:buChar char="§"/>
            </a:pPr>
            <a:r>
              <a:rPr lang="en-US" sz="3600" b="1" dirty="0" smtClean="0"/>
              <a:t>What does physical exercise teach you?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en-US" sz="3600" b="1" dirty="0" smtClean="0"/>
              <a:t>Answer:</a:t>
            </a:r>
            <a:r>
              <a:rPr lang="en-US" sz="3600" dirty="0" smtClean="0"/>
              <a:t> Physical exercise teach us to make   our body strong and cheerful.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93072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0699" y="115702"/>
            <a:ext cx="5222631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Evaluation</a:t>
            </a:r>
            <a:r>
              <a:rPr lang="en-US" sz="4000" b="1" dirty="0" smtClean="0">
                <a:solidFill>
                  <a:srgbClr val="FF0000"/>
                </a:solidFill>
              </a:rPr>
              <a:t>: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849178"/>
            <a:ext cx="7848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3200" b="1" dirty="0" smtClean="0"/>
              <a:t>Which game is indoor game </a:t>
            </a:r>
            <a:r>
              <a:rPr lang="en-US" sz="2000" dirty="0" smtClean="0"/>
              <a:t>–</a:t>
            </a:r>
          </a:p>
          <a:p>
            <a:pPr marL="342900" lvl="0" indent="-342900">
              <a:buFontTx/>
              <a:buAutoNum type="alphaLcParenBoth"/>
            </a:pPr>
            <a:r>
              <a:rPr lang="en-US" sz="2400" b="1" dirty="0">
                <a:solidFill>
                  <a:prstClr val="black"/>
                </a:solidFill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</a:rPr>
              <a:t>Playing sports (b) Swimming</a:t>
            </a:r>
            <a:r>
              <a:rPr lang="en-US" sz="2400" b="1" dirty="0">
                <a:solidFill>
                  <a:prstClr val="black"/>
                </a:solidFill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</a:rPr>
              <a:t>(C) walking</a:t>
            </a:r>
            <a:r>
              <a:rPr lang="en-US" sz="2400" b="1" dirty="0">
                <a:solidFill>
                  <a:prstClr val="black"/>
                </a:solidFill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</a:rPr>
              <a:t>(d)</a:t>
            </a:r>
            <a:r>
              <a:rPr lang="en-US" sz="2400" b="1" dirty="0">
                <a:solidFill>
                  <a:prstClr val="black"/>
                </a:solidFill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</a:rPr>
              <a:t>Stretching</a:t>
            </a:r>
            <a:endParaRPr lang="en-US" sz="2400" b="1" dirty="0">
              <a:solidFill>
                <a:prstClr val="black"/>
              </a:solidFill>
            </a:endParaRPr>
          </a:p>
          <a:p>
            <a:pPr lvl="0"/>
            <a:r>
              <a:rPr lang="en-US" sz="2400" b="1" dirty="0" err="1" smtClean="0">
                <a:solidFill>
                  <a:prstClr val="black"/>
                </a:solidFill>
              </a:rPr>
              <a:t>Ans</a:t>
            </a:r>
            <a:r>
              <a:rPr lang="en-US" sz="2400" b="1" dirty="0" smtClean="0">
                <a:solidFill>
                  <a:prstClr val="black"/>
                </a:solidFill>
              </a:rPr>
              <a:t>: </a:t>
            </a:r>
            <a:r>
              <a:rPr lang="en-US" sz="2400" b="1" dirty="0" smtClean="0">
                <a:solidFill>
                  <a:srgbClr val="FF0000"/>
                </a:solidFill>
              </a:rPr>
              <a:t>(d)</a:t>
            </a:r>
            <a:r>
              <a:rPr lang="en-US" sz="2400" b="1" dirty="0">
                <a:solidFill>
                  <a:srgbClr val="FF0000"/>
                </a:solidFill>
              </a:rPr>
              <a:t> Stretching</a:t>
            </a:r>
          </a:p>
          <a:p>
            <a:pPr lvl="0"/>
            <a:r>
              <a:rPr lang="en-US" sz="2400" b="1" dirty="0" smtClean="0">
                <a:solidFill>
                  <a:prstClr val="black"/>
                </a:solidFill>
              </a:rPr>
              <a:t> </a:t>
            </a:r>
          </a:p>
          <a:p>
            <a:pPr lvl="0"/>
            <a:r>
              <a:rPr lang="en-US" sz="3200" b="1" dirty="0" smtClean="0">
                <a:solidFill>
                  <a:prstClr val="black"/>
                </a:solidFill>
              </a:rPr>
              <a:t>2.Which </a:t>
            </a:r>
            <a:r>
              <a:rPr lang="en-US" sz="3200" b="1" dirty="0">
                <a:solidFill>
                  <a:prstClr val="black"/>
                </a:solidFill>
              </a:rPr>
              <a:t>game is </a:t>
            </a:r>
            <a:r>
              <a:rPr lang="en-US" sz="3200" b="1" dirty="0" smtClean="0">
                <a:solidFill>
                  <a:prstClr val="black"/>
                </a:solidFill>
              </a:rPr>
              <a:t>outdoor game-</a:t>
            </a:r>
            <a:endParaRPr lang="en-US" sz="2400" b="1" dirty="0">
              <a:solidFill>
                <a:prstClr val="black"/>
              </a:solidFill>
            </a:endParaRPr>
          </a:p>
          <a:p>
            <a:pPr lvl="0"/>
            <a:r>
              <a:rPr lang="en-US" sz="2400" b="1" dirty="0" smtClean="0">
                <a:solidFill>
                  <a:prstClr val="black"/>
                </a:solidFill>
              </a:rPr>
              <a:t>(a) Stretching (b) Table tennis (c) Chess (d)</a:t>
            </a:r>
            <a:r>
              <a:rPr lang="en-US" sz="2400" b="1" dirty="0">
                <a:solidFill>
                  <a:prstClr val="black"/>
                </a:solidFill>
              </a:rPr>
              <a:t> Playing sports </a:t>
            </a:r>
          </a:p>
          <a:p>
            <a:pPr lvl="0"/>
            <a:r>
              <a:rPr lang="en-US" sz="2400" b="1" dirty="0" err="1" smtClean="0"/>
              <a:t>Ans</a:t>
            </a:r>
            <a:r>
              <a:rPr lang="en-US" sz="2400" b="1" dirty="0" smtClean="0"/>
              <a:t>: </a:t>
            </a:r>
            <a:r>
              <a:rPr lang="en-US" sz="2400" b="1" dirty="0" smtClean="0">
                <a:solidFill>
                  <a:srgbClr val="FF0000"/>
                </a:solidFill>
              </a:rPr>
              <a:t>(d)</a:t>
            </a:r>
            <a:r>
              <a:rPr lang="en-US" sz="2400" b="1" dirty="0">
                <a:solidFill>
                  <a:srgbClr val="FF0000"/>
                </a:solidFill>
              </a:rPr>
              <a:t> Playing sports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</a:p>
          <a:p>
            <a:pPr lvl="0"/>
            <a:endParaRPr lang="en-US" sz="2400" b="1" dirty="0" smtClean="0"/>
          </a:p>
          <a:p>
            <a:pPr lvl="0"/>
            <a:r>
              <a:rPr lang="en-US" sz="3200" b="1" dirty="0" smtClean="0">
                <a:solidFill>
                  <a:prstClr val="black"/>
                </a:solidFill>
              </a:rPr>
              <a:t>3.Which </a:t>
            </a:r>
            <a:r>
              <a:rPr lang="en-US" sz="3200" b="1" dirty="0">
                <a:solidFill>
                  <a:prstClr val="black"/>
                </a:solidFill>
              </a:rPr>
              <a:t>game </a:t>
            </a:r>
            <a:r>
              <a:rPr lang="en-US" sz="3200" b="1" dirty="0" smtClean="0">
                <a:solidFill>
                  <a:prstClr val="black"/>
                </a:solidFill>
              </a:rPr>
              <a:t>do you like best-</a:t>
            </a:r>
          </a:p>
          <a:p>
            <a:pPr lvl="0"/>
            <a:r>
              <a:rPr lang="en-US" sz="2400" b="1" dirty="0">
                <a:solidFill>
                  <a:prstClr val="black"/>
                </a:solidFill>
              </a:rPr>
              <a:t>(a) Stretching (b) Table tennis (c) Chess (d) Playing sports </a:t>
            </a:r>
          </a:p>
          <a:p>
            <a:pPr lvl="0"/>
            <a:r>
              <a:rPr lang="en-US" sz="2400" b="1" dirty="0" err="1">
                <a:solidFill>
                  <a:prstClr val="black"/>
                </a:solidFill>
              </a:rPr>
              <a:t>Ans</a:t>
            </a:r>
            <a:r>
              <a:rPr lang="en-US" sz="2400" b="1" dirty="0">
                <a:solidFill>
                  <a:prstClr val="black"/>
                </a:solidFill>
              </a:rPr>
              <a:t>: </a:t>
            </a:r>
            <a:r>
              <a:rPr lang="en-US" sz="2400" b="1" dirty="0" smtClean="0">
                <a:solidFill>
                  <a:srgbClr val="FF0000"/>
                </a:solidFill>
              </a:rPr>
              <a:t>(</a:t>
            </a:r>
            <a:r>
              <a:rPr lang="en-US" sz="2400" b="1" dirty="0">
                <a:solidFill>
                  <a:srgbClr val="FF0000"/>
                </a:solidFill>
              </a:rPr>
              <a:t>a) Stretching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1066800"/>
            <a:ext cx="5222631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Choose the best answer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93980" y="1973336"/>
            <a:ext cx="762000" cy="3205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43" y="3620382"/>
            <a:ext cx="792163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80" y="5105400"/>
            <a:ext cx="792163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581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609600"/>
            <a:ext cx="8109171" cy="11079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 Work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0099" y="3048000"/>
            <a:ext cx="8109171" cy="120032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Write a paragraph about necessary of physical exercise.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77202" y="3401943"/>
            <a:ext cx="68479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27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04800"/>
            <a:ext cx="6934200" cy="4191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19200" y="4724400"/>
            <a:ext cx="6934200" cy="186204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>
                <a:solidFill>
                  <a:srgbClr val="002060"/>
                </a:solidFill>
              </a:rPr>
              <a:t>Thank you</a:t>
            </a:r>
            <a:endParaRPr lang="en-US" sz="115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86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</TotalTime>
  <Words>324</Words>
  <Application>Microsoft Office PowerPoint</Application>
  <PresentationFormat>On-screen Show (4:3)</PresentationFormat>
  <Paragraphs>69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Onnorokom Zuhin</dc:creator>
  <cp:lastModifiedBy>TSS</cp:lastModifiedBy>
  <cp:revision>109</cp:revision>
  <dcterms:created xsi:type="dcterms:W3CDTF">2006-08-16T00:00:00Z</dcterms:created>
  <dcterms:modified xsi:type="dcterms:W3CDTF">2014-02-06T04:29:02Z</dcterms:modified>
</cp:coreProperties>
</file>